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-1224" y="-6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479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1956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148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308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139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8226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685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097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1833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082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72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9BEF7-99CB-4ED3-84DB-449A5DF60FF6}" type="datetimeFigureOut">
              <a:rPr lang="en-IN" smtClean="0"/>
              <a:t>16-09-2020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F0BF1-6C1A-4A86-A52C-CB28DE50AA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75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25252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Your text here</a:t>
            </a:r>
          </a:p>
          <a:p>
            <a:pPr algn="ctr"/>
            <a:endParaRPr lang="en-IN" dirty="0"/>
          </a:p>
        </p:txBody>
      </p:sp>
      <p:pic>
        <p:nvPicPr>
          <p:cNvPr id="1026" name="Picture 2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-171400"/>
            <a:ext cx="57809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shut\AppData\Local\Microsoft\Windows\INetCache\IE\4M9QJMN5\birthday_cake_party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113" y="1844824"/>
            <a:ext cx="2339752" cy="2339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5301" y="3407109"/>
            <a:ext cx="6244595" cy="304698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9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SPRINGER</a:t>
            </a:r>
          </a:p>
          <a:p>
            <a:pPr algn="ctr"/>
            <a:r>
              <a:rPr lang="en-US" sz="96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SIMULATOR</a:t>
            </a:r>
            <a:endParaRPr lang="en-US" sz="96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9330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C:\Users\ashut\AppData\Local\Microsoft\Windows\INetCache\IE\OH1QBPML\552740835f58e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0"/>
            <a:ext cx="925252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755387"/>
            <a:ext cx="5144188" cy="6102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5940152" y="3417184"/>
            <a:ext cx="3024336" cy="34408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4148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C:\Users\ashut\AppData\Local\Microsoft\Windows\INetCache\IE\OH1QBPML\552740835f58e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0"/>
            <a:ext cx="925252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755387"/>
            <a:ext cx="5144188" cy="6102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932040" y="4048852"/>
            <a:ext cx="3888432" cy="25922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 smtClean="0">
                <a:solidFill>
                  <a:schemeClr val="tx1"/>
                </a:solidFill>
              </a:rPr>
              <a:t>JUMPSCARE</a:t>
            </a:r>
            <a:endParaRPr lang="en-IN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53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shut\AppData\Local\Microsoft\Windows\INetCache\IE\FDX4O49X\d8arzxy-7f0f71f9-1bf6-48a3-ad23-c3da6e3aadde[1]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58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 1"/>
          <p:cNvSpPr/>
          <p:nvPr/>
        </p:nvSpPr>
        <p:spPr>
          <a:xfrm>
            <a:off x="0" y="5157192"/>
            <a:ext cx="9144000" cy="17008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489" y="-531440"/>
            <a:ext cx="4870456" cy="577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/>
          <p:cNvSpPr/>
          <p:nvPr/>
        </p:nvSpPr>
        <p:spPr>
          <a:xfrm>
            <a:off x="4427984" y="2304256"/>
            <a:ext cx="4464496" cy="45537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3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 1"/>
          <p:cNvSpPr/>
          <p:nvPr/>
        </p:nvSpPr>
        <p:spPr>
          <a:xfrm>
            <a:off x="0" y="5157192"/>
            <a:ext cx="9144000" cy="17008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-531440"/>
            <a:ext cx="4870456" cy="577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4860032" y="3933056"/>
            <a:ext cx="3888432" cy="25922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8000" dirty="0" smtClean="0">
                <a:solidFill>
                  <a:schemeClr val="tx1"/>
                </a:solidFill>
              </a:rPr>
              <a:t>MOVE</a:t>
            </a:r>
            <a:endParaRPr lang="en-IN" sz="8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11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shut\AppData\Local\Microsoft\Windows\INetCache\IE\4M9QJMN5\Cam1B_freddy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853" y="1412776"/>
            <a:ext cx="1532008" cy="181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4404077" y="2304255"/>
            <a:ext cx="4464496" cy="45537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11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shut\AppData\Local\Microsoft\Windows\INetCache\IE\4M9QJMN5\Cam1B_freddy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853" y="1412776"/>
            <a:ext cx="1532008" cy="181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860032" y="3933056"/>
            <a:ext cx="3888432" cy="25922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8000" dirty="0" smtClean="0">
                <a:solidFill>
                  <a:schemeClr val="tx1"/>
                </a:solidFill>
              </a:rPr>
              <a:t>MOVE</a:t>
            </a:r>
            <a:endParaRPr lang="en-IN" sz="8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64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128303"/>
            <a:ext cx="2304256" cy="2733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/>
          <p:cNvSpPr/>
          <p:nvPr/>
        </p:nvSpPr>
        <p:spPr>
          <a:xfrm>
            <a:off x="395536" y="3140968"/>
            <a:ext cx="3024336" cy="34408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932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128303"/>
            <a:ext cx="2304256" cy="2733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539552" y="4077072"/>
            <a:ext cx="3888432" cy="25922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8000" dirty="0" smtClean="0">
                <a:solidFill>
                  <a:schemeClr val="tx1"/>
                </a:solidFill>
              </a:rPr>
              <a:t>MOVE</a:t>
            </a:r>
            <a:endParaRPr lang="en-IN" sz="8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48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92" y="0"/>
            <a:ext cx="9173692" cy="6858000"/>
          </a:xfrm>
          <a:prstGeom prst="rect">
            <a:avLst/>
          </a:prstGeom>
        </p:spPr>
      </p:pic>
      <p:pic>
        <p:nvPicPr>
          <p:cNvPr id="3" name="Picture 2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0768" y="10207"/>
            <a:ext cx="7632848" cy="9054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5436096" y="980728"/>
            <a:ext cx="3024336" cy="34408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7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92" y="0"/>
            <a:ext cx="9173692" cy="6858000"/>
          </a:xfrm>
          <a:prstGeom prst="rect">
            <a:avLst/>
          </a:prstGeom>
        </p:spPr>
      </p:pic>
      <p:pic>
        <p:nvPicPr>
          <p:cNvPr id="3" name="Picture 2" descr="C:\Users\ashut\AppData\Local\Microsoft\Windows\INetCache\IE\4M9QJMN5\da25dug-852aab80-3214-4e60-8627-c381cceafa8d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0768" y="10207"/>
            <a:ext cx="7632848" cy="9054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932040" y="4048852"/>
            <a:ext cx="3888432" cy="25922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8000" dirty="0" smtClean="0">
                <a:solidFill>
                  <a:schemeClr val="tx1"/>
                </a:solidFill>
              </a:rPr>
              <a:t>MOVE</a:t>
            </a:r>
            <a:endParaRPr lang="en-IN" sz="8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82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10</Words>
  <Application>Microsoft Office PowerPoint</Application>
  <PresentationFormat>On-screen Show (4:3)</PresentationFormat>
  <Paragraphs>8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Ashutosh Pandey</dc:creator>
  <cp:lastModifiedBy>Ashutosh Pandey</cp:lastModifiedBy>
  <cp:revision>9</cp:revision>
  <dcterms:created xsi:type="dcterms:W3CDTF">2020-09-16T06:56:45Z</dcterms:created>
  <dcterms:modified xsi:type="dcterms:W3CDTF">2020-09-16T13:22:48Z</dcterms:modified>
</cp:coreProperties>
</file>

<file path=docProps/thumbnail.jpeg>
</file>